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28" autoAdjust="0"/>
  </p:normalViewPr>
  <p:slideViewPr>
    <p:cSldViewPr>
      <p:cViewPr varScale="1">
        <p:scale>
          <a:sx n="103" d="100"/>
          <a:sy n="103" d="100"/>
        </p:scale>
        <p:origin x="-190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Adminkoliano\&#1075;&#1086;&#1083;&#1086;&#1074;&#1085;&#1072;%20&#1087;&#1072;&#1087;&#1082;&#1072;\DUDYUK\&#1052;&#1040;&#1058;&#1045;&#1056;&#1030;&#1040;&#1051;&#1048;%20&#1044;&#1051;&#1071;%20&#1055;&#1059;&#1041;&#1051;&#1030;&#1063;&#1053;&#1054;&#1043;&#1054;%20&#1055;&#1056;&#1045;&#1044;&#1057;&#1058;&#1040;&#1042;&#1051;&#1045;&#1053;&#1053;&#1071;%20&#1047;&#1042;&#1030;&#1058;&#1059;%202020\&#1074;&#1080;&#1082;&#1086;&#1085;&#1082;&#1086;&#1084;\&#1044;%20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uk-UA"/>
  <c:style val="26"/>
  <c:chart>
    <c:view3D>
      <c:rotX val="30"/>
      <c:hPercent val="100"/>
      <c:rotY val="170"/>
      <c:depthPercent val="100"/>
      <c:perspective val="30"/>
    </c:view3D>
    <c:plotArea>
      <c:layout>
        <c:manualLayout>
          <c:layoutTarget val="inner"/>
          <c:xMode val="edge"/>
          <c:yMode val="edge"/>
          <c:x val="0.1582041819218904"/>
          <c:y val="4.6959454510107169E-4"/>
          <c:w val="0.81387351377775952"/>
          <c:h val="0.7929955182625168"/>
        </c:manualLayout>
      </c:layout>
      <c:pie3DChart>
        <c:varyColors val="1"/>
        <c:dLbls>
          <c:showVal val="1"/>
        </c:dLbls>
      </c:pie3DChart>
    </c:plotArea>
    <c:plotVisOnly val="1"/>
    <c:dispBlanksAs val="zero"/>
  </c:chart>
  <c:spPr>
    <a:noFill/>
    <a:ln>
      <a:noFill/>
    </a:ln>
  </c:sp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6"/>
            <a:ext cx="8229600" cy="1828800"/>
          </a:xfrm>
        </p:spPr>
        <p:txBody>
          <a:bodyPr>
            <a:normAutofit/>
          </a:bodyPr>
          <a:lstStyle/>
          <a:p>
            <a:pPr algn="ctr"/>
            <a:r>
              <a:rPr lang="uk-UA" sz="4400" b="1" dirty="0" smtClean="0"/>
              <a:t>Виконавчий комітет Нововолинської міської ради</a:t>
            </a:r>
            <a:endParaRPr lang="uk-UA" sz="4400" b="1" dirty="0"/>
          </a:p>
        </p:txBody>
      </p:sp>
      <p:sp>
        <p:nvSpPr>
          <p:cNvPr id="4" name="Заголовок 1"/>
          <p:cNvSpPr>
            <a:spLocks noGrp="1"/>
          </p:cNvSpPr>
          <p:nvPr>
            <p:ph type="subTitle" idx="1"/>
          </p:nvPr>
        </p:nvSpPr>
        <p:spPr>
          <a:xfrm>
            <a:off x="251520" y="2636912"/>
            <a:ext cx="8712968" cy="1728192"/>
          </a:xfrm>
        </p:spPr>
        <p:txBody>
          <a:bodyPr>
            <a:normAutofit fontScale="25000" lnSpcReduction="20000"/>
          </a:bodyPr>
          <a:lstStyle/>
          <a:p>
            <a:pPr algn="ctr"/>
            <a:r>
              <a:rPr lang="uk-UA" sz="5300" dirty="0" smtClean="0"/>
              <a:t/>
            </a:r>
            <a:br>
              <a:rPr lang="uk-UA" sz="5300" dirty="0" smtClean="0"/>
            </a:br>
            <a:r>
              <a:rPr lang="uk-UA" sz="17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Інформація про виконання бюджетних програм </a:t>
            </a:r>
            <a:r>
              <a:rPr lang="uk-UA" sz="17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                         за </a:t>
            </a:r>
            <a:r>
              <a:rPr lang="uk-UA" sz="17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2020 рік</a:t>
            </a:r>
            <a:r>
              <a:rPr lang="uk-UA" sz="11200" dirty="0" smtClean="0"/>
              <a:t/>
            </a:r>
            <a:br>
              <a:rPr lang="uk-UA" sz="11200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13318" name="AutoShape 6" descr="ᐈ Человечек для презентации фото, рисунки 3d человечки | скачать на  Depositphotos®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320" name="AutoShape 8" descr="ᐈ Человечек для презентации фото, рисунки 3d человечки | скачать на  Depositphotos®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3322" name="Picture 10" descr="ᐈ Человечек для презентации фото, рисунки 3d человечки | скачать на  Depositphotos®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221088"/>
            <a:ext cx="2520280" cy="2520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462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4338" name="Picture 2" descr="\\Adminkoliano\головна папка\DUDYUK\МАТЕРІАЛИ ДЛЯ ПУБЛІЧНОГО ПРЕДСТАВЛЕННЯ ЗВІТУ 2020\виконком\p1f0g7c0k91s6difh29c1d6ruvq4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88640"/>
            <a:ext cx="9144000" cy="64807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C:\Users\Користувач\Downloads\Д 2_00002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9144000" cy="64807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26</TotalTime>
  <Words>5</Words>
  <Application>Microsoft Office PowerPoint</Application>
  <PresentationFormat>Экран (4:3)</PresentationFormat>
  <Paragraphs>2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Литейная</vt:lpstr>
      <vt:lpstr>Виконавчий комітет Нововолинської міської ради</vt:lpstr>
      <vt:lpstr>Слайд 2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Виконавчий комітет Нововолинської міської ради</dc:title>
  <dc:creator>Костюк</dc:creator>
  <cp:lastModifiedBy>Користувач</cp:lastModifiedBy>
  <cp:revision>10</cp:revision>
  <dcterms:created xsi:type="dcterms:W3CDTF">2021-03-11T08:25:57Z</dcterms:created>
  <dcterms:modified xsi:type="dcterms:W3CDTF">2021-03-11T09:00:27Z</dcterms:modified>
</cp:coreProperties>
</file>